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20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20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28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28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AU" sz="44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AU" sz="4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32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2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24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2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2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2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2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20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20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" descr=""/>
          <p:cNvPicPr/>
          <p:nvPr/>
        </p:nvPicPr>
        <p:blipFill>
          <a:blip r:embed="rId1"/>
          <a:stretch/>
        </p:blipFill>
        <p:spPr>
          <a:xfrm>
            <a:off x="720" y="0"/>
            <a:ext cx="10074960" cy="5664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" descr=""/>
          <p:cNvPicPr/>
          <p:nvPr/>
        </p:nvPicPr>
        <p:blipFill>
          <a:blip r:embed="rId1"/>
          <a:stretch/>
        </p:blipFill>
        <p:spPr>
          <a:xfrm>
            <a:off x="720" y="0"/>
            <a:ext cx="10074960" cy="5664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" descr=""/>
          <p:cNvPicPr/>
          <p:nvPr/>
        </p:nvPicPr>
        <p:blipFill>
          <a:blip r:embed="rId1"/>
          <a:stretch/>
        </p:blipFill>
        <p:spPr>
          <a:xfrm>
            <a:off x="720" y="0"/>
            <a:ext cx="10074960" cy="5664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" descr=""/>
          <p:cNvPicPr/>
          <p:nvPr/>
        </p:nvPicPr>
        <p:blipFill>
          <a:blip r:embed="rId1"/>
          <a:stretch/>
        </p:blipFill>
        <p:spPr>
          <a:xfrm>
            <a:off x="720" y="0"/>
            <a:ext cx="10074960" cy="5664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" descr=""/>
          <p:cNvPicPr/>
          <p:nvPr/>
        </p:nvPicPr>
        <p:blipFill>
          <a:blip r:embed="rId1"/>
          <a:stretch/>
        </p:blipFill>
        <p:spPr>
          <a:xfrm>
            <a:off x="720" y="0"/>
            <a:ext cx="10074960" cy="5664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 descr=""/>
          <p:cNvPicPr/>
          <p:nvPr/>
        </p:nvPicPr>
        <p:blipFill>
          <a:blip r:embed="rId1"/>
          <a:stretch/>
        </p:blipFill>
        <p:spPr>
          <a:xfrm>
            <a:off x="720" y="0"/>
            <a:ext cx="10074960" cy="5664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1559</TotalTime>
  <Application>LibreOffice/25.2.5.2$Windows_X86_64 LibreOffice_project/03d19516eb2e1dd5d4ccd751a0d6f35f35e08022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2022-02-18T23:55:22Z</dcterms:created>
  <dc:creator/>
  <dc:description/>
  <dc:language>en-AU</dc:language>
  <cp:lastModifiedBy/>
  <dcterms:modified xsi:type="dcterms:W3CDTF">2025-10-16T23:56:39Z</dcterms:modified>
  <cp:revision>19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